
<file path=[Content_Types].xml><?xml version="1.0" encoding="utf-8"?>
<Types xmlns="http://schemas.openxmlformats.org/package/2006/content-types">
  <Default Extension="fntdata" ContentType="application/x-fontdata"/>
  <Default Extension="mpeg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3" r:id="rId9"/>
  </p:sldIdLst>
  <p:sldSz cx="9144000" cy="5143500" type="screen16x9"/>
  <p:notesSz cx="6858000" cy="9144000"/>
  <p:embeddedFontLst>
    <p:embeddedFont>
      <p:font typeface="Montserrat" pitchFamily="2" charset="77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85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10EA7F-291B-41C2-8167-AD30B6877FAB}">
  <a:tblStyle styleId="{9810EA7F-291B-41C2-8167-AD30B6877F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3"/>
  </p:normalViewPr>
  <p:slideViewPr>
    <p:cSldViewPr snapToGrid="0">
      <p:cViewPr varScale="1">
        <p:scale>
          <a:sx n="143" d="100"/>
          <a:sy n="143" d="100"/>
        </p:scale>
        <p:origin x="760" y="192"/>
      </p:cViewPr>
      <p:guideLst>
        <p:guide orient="horz" pos="1620"/>
        <p:guide pos="8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media1.mpeg>
</file>

<file path=ppt/media/media2.m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32a897a5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32a897a5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93372863f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93372863f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32a89779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932a89779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932a89779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932a89779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32a89779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932a89779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32a897a5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32a897a5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32a897a5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32a897a5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4865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eg"/><Relationship Id="rId1" Type="http://schemas.microsoft.com/office/2007/relationships/media" Target="../media/media1.m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eg"/><Relationship Id="rId1" Type="http://schemas.microsoft.com/office/2007/relationships/media" Target="../media/media2.m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E6990"/>
            </a:gs>
            <a:gs pos="100000">
              <a:srgbClr val="9A2B50"/>
            </a:gs>
          </a:gsLst>
          <a:lin ang="5400012" scaled="0"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1952350" y="-300575"/>
            <a:ext cx="7963200" cy="22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5200" b="1">
                <a:solidFill>
                  <a:srgbClr val="9FC5E8"/>
                </a:solidFill>
              </a:rPr>
              <a:t>Sogrape_Hackathon</a:t>
            </a:r>
            <a:endParaRPr sz="5200" b="1">
              <a:solidFill>
                <a:srgbClr val="9FC5E8"/>
              </a:solidFill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3178350" y="1888650"/>
            <a:ext cx="8222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FFFFFF"/>
                </a:solidFill>
              </a:rPr>
              <a:t>Online Wine Price Harvesting Challenge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Problem at hands: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848775" y="1052750"/>
            <a:ext cx="85206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Tracking wine prices from different online stores in an effective manner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311700" y="1639400"/>
            <a:ext cx="45663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Approach:</a:t>
            </a:r>
            <a:endParaRPr sz="2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819250" y="2247100"/>
            <a:ext cx="7245000" cy="12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Brainstorming all the possible scenarios for the final product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Choosing adequate tools for our project’s needs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Organizing the team by tasks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Web scraping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Dashboard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311700" y="349075"/>
            <a:ext cx="8520600" cy="42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Project Advantages:</a:t>
            </a:r>
            <a:endParaRPr sz="2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User-friendly dashboard that can track all the desired wines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Simple and organized database (MySQL)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Evolution and history of wine prices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Strong base capable of adding features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Web Scraping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webscraping.mpeg">
            <a:hlinkClick r:id="" action="ppaction://media"/>
            <a:extLst>
              <a:ext uri="{FF2B5EF4-FFF2-40B4-BE49-F238E27FC236}">
                <a16:creationId xmlns:a16="http://schemas.microsoft.com/office/drawing/2014/main" id="{38FA153D-10BF-3169-5418-68638C480E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700" y="1017800"/>
            <a:ext cx="5952565" cy="33483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247600" y="3096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16" name="Google Shape;116;p18"/>
          <p:cNvGraphicFramePr/>
          <p:nvPr/>
        </p:nvGraphicFramePr>
        <p:xfrm>
          <a:off x="674650" y="2673975"/>
          <a:ext cx="1504200" cy="1730800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50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store_name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store_url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7" name="Google Shape;117;p18"/>
          <p:cNvGraphicFramePr/>
          <p:nvPr/>
        </p:nvGraphicFramePr>
        <p:xfrm>
          <a:off x="6694350" y="704638"/>
          <a:ext cx="1429425" cy="3141085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42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2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wine_name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harvest_year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capacity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location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EAN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wine_image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18" name="Google Shape;118;p18"/>
          <p:cNvGraphicFramePr/>
          <p:nvPr/>
        </p:nvGraphicFramePr>
        <p:xfrm>
          <a:off x="3003700" y="253175"/>
          <a:ext cx="1568300" cy="3444210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56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price_value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discount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currency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timestamp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product_url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wine_id 🗝️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store_id 🗝️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19" name="Google Shape;119;p18"/>
          <p:cNvSpPr txBox="1"/>
          <p:nvPr/>
        </p:nvSpPr>
        <p:spPr>
          <a:xfrm>
            <a:off x="5035700" y="4013875"/>
            <a:ext cx="2643000" cy="8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🔑: Primary key</a:t>
            </a:r>
            <a:br>
              <a:rPr lang="pt-PT">
                <a:latin typeface="Montserrat"/>
                <a:ea typeface="Montserrat"/>
                <a:cs typeface="Montserrat"/>
                <a:sym typeface="Montserrat"/>
              </a:rPr>
            </a:b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🗝️: </a:t>
            </a:r>
            <a:r>
              <a:rPr lang="pt-PT" sz="1200">
                <a:latin typeface="Montserrat"/>
                <a:ea typeface="Montserrat"/>
                <a:cs typeface="Montserrat"/>
                <a:sym typeface="Montserrat"/>
              </a:rPr>
              <a:t>Foreign key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>
            <a:off x="2208425" y="3355375"/>
            <a:ext cx="733800" cy="14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4602000" y="1317925"/>
            <a:ext cx="2058900" cy="177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235500" y="3338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Dashboard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hack_dashboard.mpeg">
            <a:hlinkClick r:id="" action="ppaction://media"/>
            <a:extLst>
              <a:ext uri="{FF2B5EF4-FFF2-40B4-BE49-F238E27FC236}">
                <a16:creationId xmlns:a16="http://schemas.microsoft.com/office/drawing/2014/main" id="{53A63A5D-8787-BFC6-8D0F-5AB60EA001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5500" y="824753"/>
            <a:ext cx="6454589" cy="36307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311700" y="384700"/>
            <a:ext cx="8520600" cy="44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Future </a:t>
            </a:r>
            <a:r>
              <a:rPr lang="pt-PT" sz="27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implementations</a:t>
            </a:r>
            <a:r>
              <a:rPr lang="pt-PT" sz="2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7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User login for data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security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Management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user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permissions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Improvement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web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scraping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Development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graphical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interface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Wine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price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changes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notifications</a:t>
            </a:r>
            <a:endParaRPr lang="pt-PT"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Back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office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configuration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new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scrapings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Adaptability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to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scale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further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demands</a:t>
            </a:r>
            <a:endParaRPr lang="pt-PT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311700" y="384700"/>
            <a:ext cx="8520600" cy="44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Questions</a:t>
            </a:r>
            <a:r>
              <a:rPr lang="pt-PT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27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930748504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187</Words>
  <Application>Microsoft Macintosh PowerPoint</Application>
  <PresentationFormat>Apresentação no Ecrã (16:9)</PresentationFormat>
  <Paragraphs>50</Paragraphs>
  <Slides>8</Slides>
  <Notes>8</Notes>
  <HiddenSlides>0</HiddenSlides>
  <MMClips>2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Roboto</vt:lpstr>
      <vt:lpstr>Arial</vt:lpstr>
      <vt:lpstr>Montserrat</vt:lpstr>
      <vt:lpstr>Geometric</vt:lpstr>
      <vt:lpstr>Sogrape_Hackathon</vt:lpstr>
      <vt:lpstr>Problem at hands:</vt:lpstr>
      <vt:lpstr>Apresentação do PowerPoint</vt:lpstr>
      <vt:lpstr>Web Scraping</vt:lpstr>
      <vt:lpstr>Database</vt:lpstr>
      <vt:lpstr>Dashboard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Sogrape_Hackathon</dc:title>
  <cp:lastModifiedBy>Pedro José Miranda Raposo Alves</cp:lastModifiedBy>
  <cp:revision>5</cp:revision>
  <dcterms:modified xsi:type="dcterms:W3CDTF">2023-10-25T14:59:17Z</dcterms:modified>
</cp:coreProperties>
</file>